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0528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776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96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929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653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20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281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912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401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58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29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26F51-BBB2-4691-9F1F-5A6746EFB84B}" type="datetimeFigureOut">
              <a:rPr lang="en-GB" smtClean="0"/>
              <a:t>30/11/2023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954AF-081B-46CA-93AD-975094A01A2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141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37" y="1209964"/>
            <a:ext cx="9655593" cy="3749963"/>
          </a:xfrm>
          <a:prstGeom prst="rect">
            <a:avLst/>
          </a:prstGeom>
        </p:spPr>
      </p:pic>
      <p:pic>
        <p:nvPicPr>
          <p:cNvPr id="1026" name="Picture 2" descr="Montgomery Infant School and Nursery – Montgomery Infant School and Nurser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266" y="81060"/>
            <a:ext cx="2513734" cy="619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157018"/>
            <a:ext cx="7392266" cy="3786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120937" y="157018"/>
            <a:ext cx="25122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accent5"/>
                </a:solidFill>
                <a:latin typeface="SassoonCRInfant" panose="02010503020300020003" pitchFamily="2" charset="0"/>
              </a:rPr>
              <a:t>Nursery Long Term Plan </a:t>
            </a:r>
            <a:endParaRPr lang="en-GB" dirty="0">
              <a:solidFill>
                <a:schemeClr val="accent5"/>
              </a:solidFill>
              <a:latin typeface="SassoonCRInfant" panose="020105030203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286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29B31DE56214A98E47768FC25E0F9" ma:contentTypeVersion="17" ma:contentTypeDescription="Create a new document." ma:contentTypeScope="" ma:versionID="7aaeac9caefd175d068e0018b3d495d6">
  <xsd:schema xmlns:xsd="http://www.w3.org/2001/XMLSchema" xmlns:xs="http://www.w3.org/2001/XMLSchema" xmlns:p="http://schemas.microsoft.com/office/2006/metadata/properties" xmlns:ns3="5f7e0b89-49ce-4ee9-9dec-5ad84c9d7b2c" xmlns:ns4="0ccb45c7-b94f-4daf-9509-a1ea093e5885" targetNamespace="http://schemas.microsoft.com/office/2006/metadata/properties" ma:root="true" ma:fieldsID="52df11fb785be937265ea739ce850253" ns3:_="" ns4:_="">
    <xsd:import namespace="5f7e0b89-49ce-4ee9-9dec-5ad84c9d7b2c"/>
    <xsd:import namespace="0ccb45c7-b94f-4daf-9509-a1ea093e588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OCR" minOccurs="0"/>
                <xsd:element ref="ns3:MediaLengthInSeconds" minOccurs="0"/>
                <xsd:element ref="ns3:MediaServiceLocation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7e0b89-49ce-4ee9-9dec-5ad84c9d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cb45c7-b94f-4daf-9509-a1ea093e588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f7e0b89-49ce-4ee9-9dec-5ad84c9d7b2c" xsi:nil="true"/>
  </documentManagement>
</p:properties>
</file>

<file path=customXml/itemProps1.xml><?xml version="1.0" encoding="utf-8"?>
<ds:datastoreItem xmlns:ds="http://schemas.openxmlformats.org/officeDocument/2006/customXml" ds:itemID="{134D0E4C-39F0-488C-9E09-BB5BA2E969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7e0b89-49ce-4ee9-9dec-5ad84c9d7b2c"/>
    <ds:schemaRef ds:uri="0ccb45c7-b94f-4daf-9509-a1ea093e58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D5C994-0B2F-4F76-8550-E11A8D92A5F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8DFBCE-38B1-4CD2-8D1B-D69061A76DFA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f7e0b89-49ce-4ee9-9dec-5ad84c9d7b2c"/>
    <ds:schemaRef ds:uri="http://purl.org/dc/terms/"/>
    <ds:schemaRef ds:uri="http://schemas.openxmlformats.org/package/2006/metadata/core-properties"/>
    <ds:schemaRef ds:uri="0ccb45c7-b94f-4daf-9509-a1ea093e588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4</Words>
  <Application>Microsoft Office PowerPoint</Application>
  <PresentationFormat>A4 Paper (210x297 mm)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SassoonCRInfant</vt:lpstr>
      <vt:lpstr>Office Theme</vt:lpstr>
      <vt:lpstr>PowerPoint Presentation</vt:lpstr>
    </vt:vector>
  </TitlesOfParts>
  <Company>Montgomery Infant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Jody O'Connor - Montgomery Infant School</dc:creator>
  <cp:lastModifiedBy>Jody O'Connor - Montgomery Infant School</cp:lastModifiedBy>
  <cp:revision>1</cp:revision>
  <dcterms:created xsi:type="dcterms:W3CDTF">2023-11-30T15:47:19Z</dcterms:created>
  <dcterms:modified xsi:type="dcterms:W3CDTF">2023-11-30T15:51:35Z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0x01010036B29B31DE56214A98E47768FC25E0F9</vt:lpwstr>
  </property>
</Properties>
</file>